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40" r:id="rId5"/>
    <p:sldId id="341" r:id="rId6"/>
    <p:sldId id="349" r:id="rId7"/>
    <p:sldId id="331" r:id="rId8"/>
    <p:sldId id="350" r:id="rId9"/>
    <p:sldId id="332" r:id="rId10"/>
    <p:sldId id="351" r:id="rId11"/>
    <p:sldId id="333" r:id="rId12"/>
    <p:sldId id="352" r:id="rId13"/>
    <p:sldId id="334" r:id="rId14"/>
    <p:sldId id="353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g, Jonathan" initials="YJ" lastIdx="1" clrIdx="0">
    <p:extLst>
      <p:ext uri="{19B8F6BF-5375-455C-9EA6-DF929625EA0E}">
        <p15:presenceInfo xmlns:p15="http://schemas.microsoft.com/office/powerpoint/2012/main" userId="S-1-5-21-2016689524-1830251358-2087665911-195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025"/>
    <a:srgbClr val="6E6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0856" autoAdjust="0"/>
  </p:normalViewPr>
  <p:slideViewPr>
    <p:cSldViewPr snapToGrid="0">
      <p:cViewPr varScale="1">
        <p:scale>
          <a:sx n="98" d="100"/>
          <a:sy n="98" d="100"/>
        </p:scale>
        <p:origin x="150" y="84"/>
      </p:cViewPr>
      <p:guideLst/>
    </p:cSldViewPr>
  </p:slideViewPr>
  <p:outlineViewPr>
    <p:cViewPr>
      <p:scale>
        <a:sx n="33" d="100"/>
        <a:sy n="33" d="100"/>
      </p:scale>
      <p:origin x="0" y="-1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19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B279-335D-433E-BB72-57C4E19276E2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27A00-5EED-4C5B-B960-639C528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290233"/>
            <a:ext cx="12186435" cy="382044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243281" y="3624044"/>
            <a:ext cx="12583487" cy="46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9878" y="4510244"/>
            <a:ext cx="4692242" cy="363759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 Name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84402"/>
            <a:ext cx="12191999" cy="57484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3200" b="1" baseline="0">
                <a:solidFill>
                  <a:schemeClr val="accent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b="1"/>
            </a:lvl2pPr>
            <a:lvl3pPr marL="914400" indent="0">
              <a:lnSpc>
                <a:spcPct val="100000"/>
              </a:lnSpc>
              <a:buFontTx/>
              <a:buNone/>
              <a:defRPr b="1"/>
            </a:lvl3pPr>
            <a:lvl4pPr marL="1371600" indent="0">
              <a:lnSpc>
                <a:spcPct val="100000"/>
              </a:lnSpc>
              <a:buFontTx/>
              <a:buNone/>
              <a:defRPr b="1"/>
            </a:lvl4pPr>
            <a:lvl5pPr marL="1828800" indent="0">
              <a:lnSpc>
                <a:spcPct val="100000"/>
              </a:lnSpc>
              <a:buFontTx/>
              <a:buNone/>
              <a:defRPr b="1"/>
            </a:lvl5pPr>
          </a:lstStyle>
          <a:p>
            <a:pPr lvl="0"/>
            <a:r>
              <a:rPr lang="en-US" dirty="0" smtClean="0"/>
              <a:t>TITLE OF SLIDE PRESENTATION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10800000">
            <a:off x="-133004" y="3657674"/>
            <a:ext cx="12344400" cy="0"/>
          </a:xfrm>
          <a:prstGeom prst="line">
            <a:avLst/>
          </a:prstGeom>
          <a:ln w="12700">
            <a:solidFill>
              <a:srgbClr val="6E6C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-8239"/>
            <a:ext cx="12192000" cy="280835"/>
          </a:xfrm>
          <a:prstGeom prst="rect">
            <a:avLst/>
          </a:prstGeom>
          <a:solidFill>
            <a:srgbClr val="B82025"/>
          </a:solidFill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749675" y="4890752"/>
            <a:ext cx="4692650" cy="3524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7" y="5857639"/>
            <a:ext cx="2399397" cy="9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96099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1178" y="1046148"/>
            <a:ext cx="6766146" cy="5094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71706"/>
            <a:ext cx="3932237" cy="259728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183188" y="987425"/>
            <a:ext cx="6922126" cy="5212039"/>
          </a:xfrm>
          <a:prstGeom prst="rect">
            <a:avLst/>
          </a:prstGeom>
          <a:noFill/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7076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00103" y="1229488"/>
            <a:ext cx="4837471" cy="505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3054695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696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297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0819"/>
            <a:ext cx="10515600" cy="289006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1176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75" y="1257456"/>
            <a:ext cx="10515600" cy="81715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291075" y="2485160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247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36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478256"/>
            <a:ext cx="5181600" cy="19997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478256"/>
            <a:ext cx="5181600" cy="19997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51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4713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966265"/>
            <a:ext cx="5157787" cy="530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790177"/>
            <a:ext cx="5157787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966265"/>
            <a:ext cx="5183188" cy="530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790177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783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964554"/>
            <a:ext cx="5183188" cy="2371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549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Graph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3486" y="1298525"/>
            <a:ext cx="5713413" cy="54010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This is where your text would go.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3538" y="1985963"/>
            <a:ext cx="10993437" cy="41687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76981" y="6282811"/>
            <a:ext cx="12899923" cy="963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7312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9626"/>
            <a:ext cx="7247199" cy="10150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575420"/>
            <a:ext cx="6172200" cy="32856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75420"/>
            <a:ext cx="3932237" cy="3293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648" y="156234"/>
            <a:ext cx="10083800" cy="51146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Roboto Condensed" pitchFamily="2" charset="0"/>
              </a:defRPr>
            </a:lvl1pPr>
          </a:lstStyle>
          <a:p>
            <a:pPr lvl="0"/>
            <a:r>
              <a:rPr lang="en-US" dirty="0" smtClean="0"/>
              <a:t>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846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29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53009"/>
            <a:ext cx="10515600" cy="289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1E655-7650-4717-ABD3-EAFB8769213F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3839-F425-40A6-B32F-E22A9978FC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64524"/>
          </a:xfrm>
          <a:prstGeom prst="rect">
            <a:avLst/>
          </a:prstGeom>
          <a:solidFill>
            <a:srgbClr val="B82025"/>
          </a:solidFill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6502" y="897773"/>
            <a:ext cx="12344400" cy="0"/>
          </a:xfrm>
          <a:prstGeom prst="line">
            <a:avLst/>
          </a:prstGeom>
          <a:ln w="12700">
            <a:solidFill>
              <a:srgbClr val="6E6C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 rot="10800000">
            <a:off x="9700" y="6320440"/>
            <a:ext cx="12192000" cy="534470"/>
          </a:xfrm>
          <a:prstGeom prst="rect">
            <a:avLst/>
          </a:prstGeom>
          <a:solidFill>
            <a:srgbClr val="B82025"/>
          </a:solidFill>
          <a:ln>
            <a:solidFill>
              <a:srgbClr val="B8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10800000">
            <a:off x="-133004" y="6287188"/>
            <a:ext cx="12344400" cy="0"/>
          </a:xfrm>
          <a:prstGeom prst="line">
            <a:avLst/>
          </a:prstGeom>
          <a:ln w="12700">
            <a:solidFill>
              <a:srgbClr val="6E6C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00" y="6418398"/>
            <a:ext cx="1220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Investing in research, making a difference.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50" y="1384182"/>
            <a:ext cx="3210300" cy="49030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9" y="6325226"/>
            <a:ext cx="1364801" cy="5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0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Roboto Condensed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9376" y="-19207"/>
            <a:ext cx="5298386" cy="5114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Program Nomination Form: Executive Summary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22179"/>
              </p:ext>
            </p:extLst>
          </p:nvPr>
        </p:nvGraphicFramePr>
        <p:xfrm>
          <a:off x="0" y="878297"/>
          <a:ext cx="12192000" cy="545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82">
                  <a:extLst>
                    <a:ext uri="{9D8B030D-6E8A-4147-A177-3AD203B41FA5}">
                      <a16:colId xmlns:a16="http://schemas.microsoft.com/office/drawing/2014/main" val="582355138"/>
                    </a:ext>
                  </a:extLst>
                </a:gridCol>
                <a:gridCol w="10520218">
                  <a:extLst>
                    <a:ext uri="{9D8B030D-6E8A-4147-A177-3AD203B41FA5}">
                      <a16:colId xmlns:a16="http://schemas.microsoft.com/office/drawing/2014/main" val="2786441425"/>
                    </a:ext>
                  </a:extLst>
                </a:gridCol>
              </a:tblGrid>
              <a:tr h="72991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The Right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Requested and</a:t>
                      </a:r>
                      <a:r>
                        <a:rPr lang="en-US" sz="2400" baseline="0" dirty="0" smtClean="0"/>
                        <a:t> to be filled in </a:t>
                      </a:r>
                      <a:r>
                        <a:rPr lang="en-US" sz="2400" dirty="0" smtClean="0"/>
                        <a:t>from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Principal</a:t>
                      </a:r>
                      <a:r>
                        <a:rPr lang="en-US" sz="2400" baseline="0" dirty="0" smtClean="0"/>
                        <a:t> Investigator (PI), </a:t>
                      </a:r>
                      <a:r>
                        <a:rPr lang="en-US" sz="2400" dirty="0" smtClean="0"/>
                        <a:t>WARF Therapeutics </a:t>
                      </a:r>
                      <a:r>
                        <a:rPr lang="en-US" sz="2400" baseline="0" dirty="0" smtClean="0"/>
                        <a:t>, or Consultant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49450"/>
                  </a:ext>
                </a:extLst>
              </a:tr>
              <a:tr h="918790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966366"/>
                  </a:ext>
                </a:extLst>
              </a:tr>
              <a:tr h="918790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Tissue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173695"/>
                  </a:ext>
                </a:extLst>
              </a:tr>
              <a:tr h="581716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Safety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806149"/>
                  </a:ext>
                </a:extLst>
              </a:tr>
              <a:tr h="569457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Patients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664067"/>
                  </a:ext>
                </a:extLst>
              </a:tr>
              <a:tr h="711322">
                <a:tc>
                  <a:txBody>
                    <a:bodyPr/>
                    <a:lstStyle/>
                    <a:p>
                      <a:pPr algn="l"/>
                      <a:r>
                        <a:rPr lang="en-US" sz="2400" u="none" dirty="0" smtClean="0">
                          <a:solidFill>
                            <a:schemeClr val="tx1"/>
                          </a:solidFill>
                        </a:rPr>
                        <a:t>Commercial Potential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270670"/>
                  </a:ext>
                </a:extLst>
              </a:tr>
              <a:tr h="72991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Molecule (Modality)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4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58597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069827" y="-19207"/>
            <a:ext cx="6557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Name/Department </a:t>
            </a:r>
            <a:r>
              <a:rPr lang="en-US" dirty="0">
                <a:solidFill>
                  <a:schemeClr val="bg1"/>
                </a:solidFill>
              </a:rPr>
              <a:t>of Principal </a:t>
            </a:r>
            <a:r>
              <a:rPr lang="en-US" dirty="0" smtClean="0">
                <a:solidFill>
                  <a:schemeClr val="bg1"/>
                </a:solidFill>
              </a:rPr>
              <a:t>Investigator: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Target and Therapeutic Indication: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Date of Submission (Month/day/year):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Right Commercial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Right Commercial Potential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18870"/>
            <a:ext cx="12146658" cy="511466"/>
          </a:xfrm>
        </p:spPr>
        <p:txBody>
          <a:bodyPr/>
          <a:lstStyle/>
          <a:p>
            <a:r>
              <a:rPr lang="en-US" dirty="0" smtClean="0"/>
              <a:t>The Right Target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586"/>
            <a:ext cx="10083800" cy="511466"/>
          </a:xfrm>
        </p:spPr>
        <p:txBody>
          <a:bodyPr/>
          <a:lstStyle/>
          <a:p>
            <a:r>
              <a:rPr lang="en-US" dirty="0" smtClean="0"/>
              <a:t>The Right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586"/>
            <a:ext cx="10083800" cy="511466"/>
          </a:xfrm>
        </p:spPr>
        <p:txBody>
          <a:bodyPr/>
          <a:lstStyle/>
          <a:p>
            <a:r>
              <a:rPr lang="en-US" dirty="0" smtClean="0"/>
              <a:t>The Right Tissue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9140"/>
            <a:ext cx="10083800" cy="511466"/>
          </a:xfrm>
        </p:spPr>
        <p:txBody>
          <a:bodyPr/>
          <a:lstStyle/>
          <a:p>
            <a:r>
              <a:rPr lang="en-US" dirty="0" smtClean="0"/>
              <a:t>The Right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9648" y="-9140"/>
            <a:ext cx="10083800" cy="511466"/>
          </a:xfrm>
        </p:spPr>
        <p:txBody>
          <a:bodyPr/>
          <a:lstStyle/>
          <a:p>
            <a:r>
              <a:rPr lang="en-US" dirty="0" smtClean="0"/>
              <a:t>The Right Safety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Right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Right Patients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RF">
      <a:dk1>
        <a:srgbClr val="201E1E"/>
      </a:dk1>
      <a:lt1>
        <a:sysClr val="window" lastClr="FFFFFF"/>
      </a:lt1>
      <a:dk2>
        <a:srgbClr val="44546A"/>
      </a:dk2>
      <a:lt2>
        <a:srgbClr val="E7E6E6"/>
      </a:lt2>
      <a:accent1>
        <a:srgbClr val="B62025"/>
      </a:accent1>
      <a:accent2>
        <a:srgbClr val="6E6C59"/>
      </a:accent2>
      <a:accent3>
        <a:srgbClr val="44ADE2"/>
      </a:accent3>
      <a:accent4>
        <a:srgbClr val="201E1E"/>
      </a:accent4>
      <a:accent5>
        <a:srgbClr val="FAA61A"/>
      </a:accent5>
      <a:accent6>
        <a:srgbClr val="FFCB0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rfTemplate [Read-Only]" id="{3AE3CFD1-4342-4C92-BF7D-BF40E70F3D2C}" vid="{C59830EE-BBA2-42BA-88ED-8BBD036FA5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831FE574B3D4AA704846C30BE8A62" ma:contentTypeVersion="23" ma:contentTypeDescription="Create a new document." ma:contentTypeScope="" ma:versionID="fad1efe9d415c479d04d140a4487c2cb">
  <xsd:schema xmlns:xsd="http://www.w3.org/2001/XMLSchema" xmlns:xs="http://www.w3.org/2001/XMLSchema" xmlns:p="http://schemas.microsoft.com/office/2006/metadata/properties" xmlns:ns2="13453c7b-82eb-4fa3-a25d-56e59ed6e0ab" targetNamespace="http://schemas.microsoft.com/office/2006/metadata/properties" ma:root="true" ma:fieldsID="b86bd456953c9df8efddc9119613b683" ns2:_="">
    <xsd:import namespace="13453c7b-82eb-4fa3-a25d-56e59ed6e0a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3c7b-82eb-4fa3-a25d-56e59ed6e0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5F4EFA-96A3-4881-96CE-89545D1393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21914-BD5B-4FA6-80E7-41265DA24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53c7b-82eb-4fa3-a25d-56e59ed6e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994781-1C6C-4427-A9C5-F15F09E59FD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3453c7b-82eb-4fa3-a25d-56e59ed6e0ab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WarfTemplate</Template>
  <TotalTime>15950</TotalTime>
  <Words>99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Open Sans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Wisconsin Alumni Research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Jonathan</dc:creator>
  <cp:lastModifiedBy>Young, Jonathan</cp:lastModifiedBy>
  <cp:revision>535</cp:revision>
  <dcterms:created xsi:type="dcterms:W3CDTF">2018-10-04T13:00:25Z</dcterms:created>
  <dcterms:modified xsi:type="dcterms:W3CDTF">2018-12-19T14:17:58Z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0x010100353831FE574B3D4AA704846C30BE8A62</vt:lpwstr>
  </property>
</Properties>
</file>